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mZ7lghOFwnKvsaw08MI9nH3mM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124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533400" y="1828800"/>
            <a:ext cx="8153400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Adding and Subtracting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Integers</a:t>
            </a:r>
            <a:endParaRPr sz="6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533400" y="1193423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5562600" y="463184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7620000" y="5463117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3505200" y="524269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3910446" y="865343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571500" y="5041804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133600" y="4044277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541318" y="44777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934200" y="357145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6667500" y="608350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965373" y="466080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8073736" y="312686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4346864" y="4077665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4953000" y="5657083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2133600" y="5623695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762000" y="3114775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8115300" y="1209775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5340927" y="484343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2698173" y="227350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0"/>
          <p:cNvSpPr txBox="1"/>
          <p:nvPr/>
        </p:nvSpPr>
        <p:spPr>
          <a:xfrm>
            <a:off x="6802582" y="1072009"/>
            <a:ext cx="1676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0"/>
          <p:cNvSpPr txBox="1"/>
          <p:nvPr/>
        </p:nvSpPr>
        <p:spPr>
          <a:xfrm>
            <a:off x="6934200" y="3519055"/>
            <a:ext cx="1676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10"/>
          <p:cNvSpPr/>
          <p:nvPr/>
        </p:nvSpPr>
        <p:spPr>
          <a:xfrm>
            <a:off x="533400" y="1979950"/>
            <a:ext cx="6172200" cy="442085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10"/>
          <p:cNvSpPr/>
          <p:nvPr/>
        </p:nvSpPr>
        <p:spPr>
          <a:xfrm>
            <a:off x="7353300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10"/>
          <p:cNvSpPr/>
          <p:nvPr/>
        </p:nvSpPr>
        <p:spPr>
          <a:xfrm>
            <a:off x="7353300" y="4169593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10"/>
          <p:cNvSpPr/>
          <p:nvPr/>
        </p:nvSpPr>
        <p:spPr>
          <a:xfrm>
            <a:off x="7398327" y="1813697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10"/>
          <p:cNvSpPr/>
          <p:nvPr/>
        </p:nvSpPr>
        <p:spPr>
          <a:xfrm>
            <a:off x="7398327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10"/>
          <p:cNvSpPr/>
          <p:nvPr/>
        </p:nvSpPr>
        <p:spPr>
          <a:xfrm>
            <a:off x="7405254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10"/>
          <p:cNvSpPr/>
          <p:nvPr/>
        </p:nvSpPr>
        <p:spPr>
          <a:xfrm>
            <a:off x="7353300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10"/>
          <p:cNvSpPr/>
          <p:nvPr/>
        </p:nvSpPr>
        <p:spPr>
          <a:xfrm>
            <a:off x="7398327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10"/>
          <p:cNvSpPr/>
          <p:nvPr/>
        </p:nvSpPr>
        <p:spPr>
          <a:xfrm>
            <a:off x="7398327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10"/>
          <p:cNvSpPr/>
          <p:nvPr/>
        </p:nvSpPr>
        <p:spPr>
          <a:xfrm>
            <a:off x="7398327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10"/>
          <p:cNvSpPr/>
          <p:nvPr/>
        </p:nvSpPr>
        <p:spPr>
          <a:xfrm>
            <a:off x="7398327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10"/>
          <p:cNvSpPr/>
          <p:nvPr/>
        </p:nvSpPr>
        <p:spPr>
          <a:xfrm>
            <a:off x="7412181" y="1805521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10"/>
          <p:cNvSpPr/>
          <p:nvPr/>
        </p:nvSpPr>
        <p:spPr>
          <a:xfrm>
            <a:off x="7405254" y="1813697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10"/>
          <p:cNvSpPr/>
          <p:nvPr/>
        </p:nvSpPr>
        <p:spPr>
          <a:xfrm>
            <a:off x="7398327" y="1799842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10"/>
          <p:cNvSpPr/>
          <p:nvPr/>
        </p:nvSpPr>
        <p:spPr>
          <a:xfrm>
            <a:off x="7342909" y="186218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10"/>
          <p:cNvSpPr/>
          <p:nvPr/>
        </p:nvSpPr>
        <p:spPr>
          <a:xfrm>
            <a:off x="7315200" y="1799842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10"/>
          <p:cNvSpPr/>
          <p:nvPr/>
        </p:nvSpPr>
        <p:spPr>
          <a:xfrm>
            <a:off x="7412181" y="419037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10"/>
          <p:cNvSpPr/>
          <p:nvPr/>
        </p:nvSpPr>
        <p:spPr>
          <a:xfrm>
            <a:off x="7339445" y="4133707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10"/>
          <p:cNvSpPr/>
          <p:nvPr/>
        </p:nvSpPr>
        <p:spPr>
          <a:xfrm>
            <a:off x="7353300" y="4140009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10"/>
          <p:cNvSpPr/>
          <p:nvPr/>
        </p:nvSpPr>
        <p:spPr>
          <a:xfrm>
            <a:off x="7353300" y="415448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10"/>
          <p:cNvSpPr/>
          <p:nvPr/>
        </p:nvSpPr>
        <p:spPr>
          <a:xfrm>
            <a:off x="7381009" y="417589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10"/>
          <p:cNvSpPr/>
          <p:nvPr/>
        </p:nvSpPr>
        <p:spPr>
          <a:xfrm>
            <a:off x="7353300" y="4162041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67" name="Google Shape;367;p10"/>
          <p:cNvGrpSpPr/>
          <p:nvPr/>
        </p:nvGrpSpPr>
        <p:grpSpPr>
          <a:xfrm>
            <a:off x="800099" y="3193785"/>
            <a:ext cx="5448301" cy="890936"/>
            <a:chOff x="800099" y="3193785"/>
            <a:chExt cx="5448301" cy="890936"/>
          </a:xfrm>
        </p:grpSpPr>
        <p:sp>
          <p:nvSpPr>
            <p:cNvPr id="368" name="Google Shape;368;p10"/>
            <p:cNvSpPr/>
            <p:nvPr/>
          </p:nvSpPr>
          <p:spPr>
            <a:xfrm>
              <a:off x="5410200" y="3232041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10"/>
            <p:cNvSpPr/>
            <p:nvPr/>
          </p:nvSpPr>
          <p:spPr>
            <a:xfrm>
              <a:off x="4343400" y="3193785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10"/>
            <p:cNvSpPr/>
            <p:nvPr/>
          </p:nvSpPr>
          <p:spPr>
            <a:xfrm>
              <a:off x="3205595" y="3273605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10"/>
            <p:cNvSpPr/>
            <p:nvPr/>
          </p:nvSpPr>
          <p:spPr>
            <a:xfrm>
              <a:off x="2015836" y="3301939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10"/>
            <p:cNvSpPr/>
            <p:nvPr/>
          </p:nvSpPr>
          <p:spPr>
            <a:xfrm>
              <a:off x="800099" y="3322721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3" name="Google Shape;373;p10"/>
          <p:cNvGrpSpPr/>
          <p:nvPr/>
        </p:nvGrpSpPr>
        <p:grpSpPr>
          <a:xfrm>
            <a:off x="820881" y="2186521"/>
            <a:ext cx="3217719" cy="782156"/>
            <a:chOff x="820881" y="2186521"/>
            <a:chExt cx="3217719" cy="782156"/>
          </a:xfrm>
        </p:grpSpPr>
        <p:sp>
          <p:nvSpPr>
            <p:cNvPr id="374" name="Google Shape;374;p10"/>
            <p:cNvSpPr/>
            <p:nvPr/>
          </p:nvSpPr>
          <p:spPr>
            <a:xfrm>
              <a:off x="3200400" y="2186521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10"/>
            <p:cNvSpPr/>
            <p:nvPr/>
          </p:nvSpPr>
          <p:spPr>
            <a:xfrm>
              <a:off x="2015836" y="2206677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" name="Google Shape;376;p10"/>
            <p:cNvSpPr/>
            <p:nvPr/>
          </p:nvSpPr>
          <p:spPr>
            <a:xfrm>
              <a:off x="820881" y="2201624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7" name="Google Shape;377;p10"/>
          <p:cNvSpPr txBox="1"/>
          <p:nvPr/>
        </p:nvSpPr>
        <p:spPr>
          <a:xfrm>
            <a:off x="723900" y="5486400"/>
            <a:ext cx="2743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-8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10"/>
          <p:cNvSpPr txBox="1"/>
          <p:nvPr/>
        </p:nvSpPr>
        <p:spPr>
          <a:xfrm>
            <a:off x="533400" y="533400"/>
            <a:ext cx="521970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 5: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(-3) + (-5)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1"/>
          <p:cNvSpPr txBox="1"/>
          <p:nvPr/>
        </p:nvSpPr>
        <p:spPr>
          <a:xfrm>
            <a:off x="6934200" y="533400"/>
            <a:ext cx="1676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11"/>
          <p:cNvSpPr txBox="1"/>
          <p:nvPr/>
        </p:nvSpPr>
        <p:spPr>
          <a:xfrm>
            <a:off x="6979227" y="2172481"/>
            <a:ext cx="1676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1"/>
          <p:cNvSpPr/>
          <p:nvPr/>
        </p:nvSpPr>
        <p:spPr>
          <a:xfrm>
            <a:off x="533400" y="1979950"/>
            <a:ext cx="6172200" cy="442085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11"/>
          <p:cNvSpPr/>
          <p:nvPr/>
        </p:nvSpPr>
        <p:spPr>
          <a:xfrm>
            <a:off x="7381009" y="1058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11"/>
          <p:cNvSpPr/>
          <p:nvPr/>
        </p:nvSpPr>
        <p:spPr>
          <a:xfrm>
            <a:off x="7460673" y="2682782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11"/>
          <p:cNvSpPr/>
          <p:nvPr/>
        </p:nvSpPr>
        <p:spPr>
          <a:xfrm>
            <a:off x="7381009" y="1094839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1"/>
          <p:cNvSpPr/>
          <p:nvPr/>
        </p:nvSpPr>
        <p:spPr>
          <a:xfrm>
            <a:off x="7412181" y="1057999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11"/>
          <p:cNvSpPr/>
          <p:nvPr/>
        </p:nvSpPr>
        <p:spPr>
          <a:xfrm>
            <a:off x="7405254" y="1000709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11"/>
          <p:cNvSpPr/>
          <p:nvPr/>
        </p:nvSpPr>
        <p:spPr>
          <a:xfrm>
            <a:off x="7381009" y="937113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11"/>
          <p:cNvSpPr/>
          <p:nvPr/>
        </p:nvSpPr>
        <p:spPr>
          <a:xfrm>
            <a:off x="7381009" y="102211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11"/>
          <p:cNvSpPr/>
          <p:nvPr/>
        </p:nvSpPr>
        <p:spPr>
          <a:xfrm>
            <a:off x="7381009" y="102211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11"/>
          <p:cNvSpPr/>
          <p:nvPr/>
        </p:nvSpPr>
        <p:spPr>
          <a:xfrm>
            <a:off x="7412181" y="98685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11"/>
          <p:cNvSpPr/>
          <p:nvPr/>
        </p:nvSpPr>
        <p:spPr>
          <a:xfrm>
            <a:off x="7398327" y="102211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11"/>
          <p:cNvSpPr/>
          <p:nvPr/>
        </p:nvSpPr>
        <p:spPr>
          <a:xfrm>
            <a:off x="7381009" y="1094839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11"/>
          <p:cNvSpPr/>
          <p:nvPr/>
        </p:nvSpPr>
        <p:spPr>
          <a:xfrm>
            <a:off x="7381009" y="108383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11"/>
          <p:cNvSpPr/>
          <p:nvPr/>
        </p:nvSpPr>
        <p:spPr>
          <a:xfrm>
            <a:off x="7398327" y="1035159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11"/>
          <p:cNvSpPr/>
          <p:nvPr/>
        </p:nvSpPr>
        <p:spPr>
          <a:xfrm>
            <a:off x="7353300" y="992607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11"/>
          <p:cNvSpPr/>
          <p:nvPr/>
        </p:nvSpPr>
        <p:spPr>
          <a:xfrm>
            <a:off x="7367154" y="101456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11"/>
          <p:cNvSpPr/>
          <p:nvPr/>
        </p:nvSpPr>
        <p:spPr>
          <a:xfrm>
            <a:off x="7415644" y="2673927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11"/>
          <p:cNvSpPr/>
          <p:nvPr/>
        </p:nvSpPr>
        <p:spPr>
          <a:xfrm>
            <a:off x="7415644" y="2673927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11"/>
          <p:cNvSpPr/>
          <p:nvPr/>
        </p:nvSpPr>
        <p:spPr>
          <a:xfrm>
            <a:off x="7415644" y="2673927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11"/>
          <p:cNvSpPr/>
          <p:nvPr/>
        </p:nvSpPr>
        <p:spPr>
          <a:xfrm>
            <a:off x="7412181" y="2667000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11"/>
          <p:cNvSpPr/>
          <p:nvPr/>
        </p:nvSpPr>
        <p:spPr>
          <a:xfrm>
            <a:off x="7398327" y="2667000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11"/>
          <p:cNvSpPr/>
          <p:nvPr/>
        </p:nvSpPr>
        <p:spPr>
          <a:xfrm>
            <a:off x="7477991" y="2703564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11"/>
          <p:cNvSpPr txBox="1"/>
          <p:nvPr/>
        </p:nvSpPr>
        <p:spPr>
          <a:xfrm>
            <a:off x="533400" y="533400"/>
            <a:ext cx="521970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 6: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+ (-6)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11"/>
          <p:cNvSpPr txBox="1"/>
          <p:nvPr/>
        </p:nvSpPr>
        <p:spPr>
          <a:xfrm>
            <a:off x="623455" y="2165884"/>
            <a:ext cx="5867400" cy="196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TRY!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the chips to the right, create the expression and evaluate.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11"/>
          <p:cNvSpPr/>
          <p:nvPr/>
        </p:nvSpPr>
        <p:spPr>
          <a:xfrm>
            <a:off x="7455477" y="2708564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11"/>
          <p:cNvSpPr/>
          <p:nvPr/>
        </p:nvSpPr>
        <p:spPr>
          <a:xfrm>
            <a:off x="7477991" y="2682782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11"/>
          <p:cNvSpPr/>
          <p:nvPr/>
        </p:nvSpPr>
        <p:spPr>
          <a:xfrm>
            <a:off x="7477991" y="2667000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11"/>
          <p:cNvSpPr/>
          <p:nvPr/>
        </p:nvSpPr>
        <p:spPr>
          <a:xfrm>
            <a:off x="7415644" y="2682782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11"/>
          <p:cNvSpPr/>
          <p:nvPr/>
        </p:nvSpPr>
        <p:spPr>
          <a:xfrm>
            <a:off x="7001741" y="4119879"/>
            <a:ext cx="1790700" cy="1545407"/>
          </a:xfrm>
          <a:prstGeom prst="mathMultiply">
            <a:avLst>
              <a:gd name="adj1" fmla="val 23520"/>
            </a:avLst>
          </a:pr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11"/>
          <p:cNvSpPr/>
          <p:nvPr/>
        </p:nvSpPr>
        <p:spPr>
          <a:xfrm>
            <a:off x="7001741" y="4119879"/>
            <a:ext cx="1790700" cy="1545407"/>
          </a:xfrm>
          <a:prstGeom prst="mathMultiply">
            <a:avLst>
              <a:gd name="adj1" fmla="val 23520"/>
            </a:avLst>
          </a:pr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11"/>
          <p:cNvSpPr/>
          <p:nvPr/>
        </p:nvSpPr>
        <p:spPr>
          <a:xfrm>
            <a:off x="7001741" y="4119879"/>
            <a:ext cx="1790700" cy="1545407"/>
          </a:xfrm>
          <a:prstGeom prst="mathMultiply">
            <a:avLst>
              <a:gd name="adj1" fmla="val 23520"/>
            </a:avLst>
          </a:pr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11"/>
          <p:cNvSpPr/>
          <p:nvPr/>
        </p:nvSpPr>
        <p:spPr>
          <a:xfrm>
            <a:off x="7001741" y="4126310"/>
            <a:ext cx="1790700" cy="1545407"/>
          </a:xfrm>
          <a:prstGeom prst="mathMultiply">
            <a:avLst>
              <a:gd name="adj1" fmla="val 23520"/>
            </a:avLst>
          </a:pr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11"/>
          <p:cNvSpPr/>
          <p:nvPr/>
        </p:nvSpPr>
        <p:spPr>
          <a:xfrm>
            <a:off x="7001741" y="4136336"/>
            <a:ext cx="1790700" cy="1545407"/>
          </a:xfrm>
          <a:prstGeom prst="mathMultiply">
            <a:avLst>
              <a:gd name="adj1" fmla="val 23520"/>
            </a:avLst>
          </a:pr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11"/>
          <p:cNvSpPr/>
          <p:nvPr/>
        </p:nvSpPr>
        <p:spPr>
          <a:xfrm>
            <a:off x="6984423" y="4134826"/>
            <a:ext cx="1790700" cy="1545407"/>
          </a:xfrm>
          <a:prstGeom prst="mathMultiply">
            <a:avLst>
              <a:gd name="adj1" fmla="val 23520"/>
            </a:avLst>
          </a:pr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11"/>
          <p:cNvSpPr/>
          <p:nvPr/>
        </p:nvSpPr>
        <p:spPr>
          <a:xfrm>
            <a:off x="6979227" y="4114876"/>
            <a:ext cx="1790700" cy="1545407"/>
          </a:xfrm>
          <a:prstGeom prst="mathMultiply">
            <a:avLst>
              <a:gd name="adj1" fmla="val 23520"/>
            </a:avLst>
          </a:pr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11"/>
          <p:cNvSpPr/>
          <p:nvPr/>
        </p:nvSpPr>
        <p:spPr>
          <a:xfrm>
            <a:off x="6979227" y="4133316"/>
            <a:ext cx="1790700" cy="1545407"/>
          </a:xfrm>
          <a:prstGeom prst="mathMultiply">
            <a:avLst>
              <a:gd name="adj1" fmla="val 23520"/>
            </a:avLst>
          </a:pr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/>
        </p:nvSpPr>
        <p:spPr>
          <a:xfrm>
            <a:off x="595745" y="443346"/>
            <a:ext cx="7772400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32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zero pair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pair of numbers whose sum equals zero.  A zero pair is always made up of the positive and negative form of the same number (example: +1 and -1).  One positive and one negative will equal zero and therefore cancel each other out.</a:t>
            </a:r>
            <a:endParaRPr/>
          </a:p>
        </p:txBody>
      </p:sp>
      <p:grpSp>
        <p:nvGrpSpPr>
          <p:cNvPr id="109" name="Google Shape;109;p2"/>
          <p:cNvGrpSpPr/>
          <p:nvPr/>
        </p:nvGrpSpPr>
        <p:grpSpPr>
          <a:xfrm>
            <a:off x="1905000" y="3827152"/>
            <a:ext cx="5368636" cy="1392711"/>
            <a:chOff x="2133600" y="3757880"/>
            <a:chExt cx="5368636" cy="1392711"/>
          </a:xfrm>
        </p:grpSpPr>
        <p:sp>
          <p:nvSpPr>
            <p:cNvPr id="110" name="Google Shape;110;p2"/>
            <p:cNvSpPr/>
            <p:nvPr/>
          </p:nvSpPr>
          <p:spPr>
            <a:xfrm>
              <a:off x="4371109" y="4107872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2133600" y="4107872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 txBox="1"/>
            <p:nvPr/>
          </p:nvSpPr>
          <p:spPr>
            <a:xfrm>
              <a:off x="3276600" y="3757880"/>
              <a:ext cx="106680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/>
            </a:p>
          </p:txBody>
        </p:sp>
        <p:sp>
          <p:nvSpPr>
            <p:cNvPr id="113" name="Google Shape;113;p2"/>
            <p:cNvSpPr txBox="1"/>
            <p:nvPr/>
          </p:nvSpPr>
          <p:spPr>
            <a:xfrm>
              <a:off x="5334000" y="3771735"/>
              <a:ext cx="106680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</a:t>
              </a:r>
              <a:endParaRPr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 txBox="1"/>
            <p:nvPr/>
          </p:nvSpPr>
          <p:spPr>
            <a:xfrm>
              <a:off x="6435436" y="3827152"/>
              <a:ext cx="106680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/>
          <p:nvPr/>
        </p:nvSpPr>
        <p:spPr>
          <a:xfrm>
            <a:off x="533400" y="533400"/>
            <a:ext cx="521970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 1: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+ 4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6802582" y="1072009"/>
            <a:ext cx="1676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6934200" y="3519055"/>
            <a:ext cx="1676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533400" y="1979950"/>
            <a:ext cx="6172200" cy="442085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7353300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7353300" y="4169593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7398327" y="1813697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7398327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7405254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/>
          <p:nvPr/>
        </p:nvSpPr>
        <p:spPr>
          <a:xfrm>
            <a:off x="7353300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9" name="Google Shape;129;p3"/>
          <p:cNvGrpSpPr/>
          <p:nvPr/>
        </p:nvGrpSpPr>
        <p:grpSpPr>
          <a:xfrm>
            <a:off x="914400" y="3322721"/>
            <a:ext cx="4191000" cy="810986"/>
            <a:chOff x="914400" y="3322721"/>
            <a:chExt cx="4191000" cy="810986"/>
          </a:xfrm>
        </p:grpSpPr>
        <p:sp>
          <p:nvSpPr>
            <p:cNvPr id="130" name="Google Shape;130;p3"/>
            <p:cNvSpPr/>
            <p:nvPr/>
          </p:nvSpPr>
          <p:spPr>
            <a:xfrm>
              <a:off x="4267200" y="3322721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214254" y="3322721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2098963" y="3322721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914400" y="3371707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4" name="Google Shape;134;p3"/>
          <p:cNvGrpSpPr/>
          <p:nvPr/>
        </p:nvGrpSpPr>
        <p:grpSpPr>
          <a:xfrm>
            <a:off x="914400" y="2201624"/>
            <a:ext cx="5257800" cy="803564"/>
            <a:chOff x="914400" y="2201624"/>
            <a:chExt cx="5257800" cy="803564"/>
          </a:xfrm>
        </p:grpSpPr>
        <p:sp>
          <p:nvSpPr>
            <p:cNvPr id="135" name="Google Shape;135;p3"/>
            <p:cNvSpPr/>
            <p:nvPr/>
          </p:nvSpPr>
          <p:spPr>
            <a:xfrm>
              <a:off x="5334000" y="2206678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4267200" y="2201624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3200400" y="2243188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2095500" y="2243188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914400" y="2243188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0" name="Google Shape;140;p3"/>
          <p:cNvSpPr/>
          <p:nvPr/>
        </p:nvSpPr>
        <p:spPr>
          <a:xfrm>
            <a:off x="7412181" y="419037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"/>
          <p:cNvSpPr/>
          <p:nvPr/>
        </p:nvSpPr>
        <p:spPr>
          <a:xfrm>
            <a:off x="7339445" y="4133707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3"/>
          <p:cNvSpPr/>
          <p:nvPr/>
        </p:nvSpPr>
        <p:spPr>
          <a:xfrm>
            <a:off x="7353300" y="4140009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3"/>
          <p:cNvSpPr/>
          <p:nvPr/>
        </p:nvSpPr>
        <p:spPr>
          <a:xfrm>
            <a:off x="7353300" y="415448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3"/>
          <p:cNvSpPr/>
          <p:nvPr/>
        </p:nvSpPr>
        <p:spPr>
          <a:xfrm>
            <a:off x="7381009" y="417589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3"/>
          <p:cNvSpPr/>
          <p:nvPr/>
        </p:nvSpPr>
        <p:spPr>
          <a:xfrm>
            <a:off x="7353300" y="4162041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3"/>
          <p:cNvSpPr/>
          <p:nvPr/>
        </p:nvSpPr>
        <p:spPr>
          <a:xfrm>
            <a:off x="7339445" y="4141259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7353300" y="4162041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/>
          <p:nvPr/>
        </p:nvSpPr>
        <p:spPr>
          <a:xfrm>
            <a:off x="7353300" y="415448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3"/>
          <p:cNvSpPr/>
          <p:nvPr/>
        </p:nvSpPr>
        <p:spPr>
          <a:xfrm>
            <a:off x="7381009" y="415448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3"/>
          <p:cNvSpPr/>
          <p:nvPr/>
        </p:nvSpPr>
        <p:spPr>
          <a:xfrm>
            <a:off x="7381009" y="416896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3"/>
          <p:cNvSpPr/>
          <p:nvPr/>
        </p:nvSpPr>
        <p:spPr>
          <a:xfrm>
            <a:off x="7342909" y="416896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3"/>
          <p:cNvSpPr/>
          <p:nvPr/>
        </p:nvSpPr>
        <p:spPr>
          <a:xfrm>
            <a:off x="7342909" y="416896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3"/>
          <p:cNvSpPr/>
          <p:nvPr/>
        </p:nvSpPr>
        <p:spPr>
          <a:xfrm>
            <a:off x="7353300" y="4169593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723900" y="5486400"/>
            <a:ext cx="2743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9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455" y="4558940"/>
            <a:ext cx="8610600" cy="1410099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4"/>
          <p:cNvSpPr txBox="1"/>
          <p:nvPr/>
        </p:nvSpPr>
        <p:spPr>
          <a:xfrm>
            <a:off x="533400" y="838200"/>
            <a:ext cx="79248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Starting at 0, move 5 units in the positive direction (right) and then 4 more units in the positive direction (right).  The result is 9.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1" name="Google Shape;161;p4"/>
          <p:cNvGrpSpPr/>
          <p:nvPr/>
        </p:nvGrpSpPr>
        <p:grpSpPr>
          <a:xfrm>
            <a:off x="4547755" y="3483210"/>
            <a:ext cx="1714500" cy="1317390"/>
            <a:chOff x="4547755" y="3483210"/>
            <a:chExt cx="1714500" cy="1317390"/>
          </a:xfrm>
        </p:grpSpPr>
        <p:sp>
          <p:nvSpPr>
            <p:cNvPr id="162" name="Google Shape;162;p4"/>
            <p:cNvSpPr txBox="1"/>
            <p:nvPr/>
          </p:nvSpPr>
          <p:spPr>
            <a:xfrm>
              <a:off x="4953000" y="3483210"/>
              <a:ext cx="7620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3" name="Google Shape;163;p4"/>
            <p:cNvCxnSpPr>
              <a:stCxn id="159" idx="0"/>
            </p:cNvCxnSpPr>
            <p:nvPr/>
          </p:nvCxnSpPr>
          <p:spPr>
            <a:xfrm>
              <a:off x="4547755" y="4558940"/>
              <a:ext cx="17145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</p:cxnSp>
        <p:cxnSp>
          <p:nvCxnSpPr>
            <p:cNvPr id="164" name="Google Shape;164;p4"/>
            <p:cNvCxnSpPr/>
            <p:nvPr/>
          </p:nvCxnSpPr>
          <p:spPr>
            <a:xfrm>
              <a:off x="6262255" y="4276130"/>
              <a:ext cx="0" cy="52447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</p:cxnSp>
      </p:grpSp>
      <p:grpSp>
        <p:nvGrpSpPr>
          <p:cNvPr id="165" name="Google Shape;165;p4"/>
          <p:cNvGrpSpPr/>
          <p:nvPr/>
        </p:nvGrpSpPr>
        <p:grpSpPr>
          <a:xfrm>
            <a:off x="6262255" y="3352800"/>
            <a:ext cx="1361440" cy="1053740"/>
            <a:chOff x="6262255" y="3352800"/>
            <a:chExt cx="1361440" cy="1053740"/>
          </a:xfrm>
        </p:grpSpPr>
        <p:sp>
          <p:nvSpPr>
            <p:cNvPr id="166" name="Google Shape;166;p4"/>
            <p:cNvSpPr txBox="1"/>
            <p:nvPr/>
          </p:nvSpPr>
          <p:spPr>
            <a:xfrm>
              <a:off x="6497782" y="3352800"/>
              <a:ext cx="900545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+4</a:t>
              </a:r>
              <a:endParaRPr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7" name="Google Shape;167;p4"/>
            <p:cNvCxnSpPr/>
            <p:nvPr/>
          </p:nvCxnSpPr>
          <p:spPr>
            <a:xfrm>
              <a:off x="6262255" y="4114800"/>
              <a:ext cx="1357745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</p:cxnSp>
        <p:cxnSp>
          <p:nvCxnSpPr>
            <p:cNvPr id="168" name="Google Shape;168;p4"/>
            <p:cNvCxnSpPr/>
            <p:nvPr/>
          </p:nvCxnSpPr>
          <p:spPr>
            <a:xfrm>
              <a:off x="7623695" y="3882070"/>
              <a:ext cx="0" cy="52447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"/>
          <p:cNvSpPr txBox="1"/>
          <p:nvPr/>
        </p:nvSpPr>
        <p:spPr>
          <a:xfrm>
            <a:off x="6802582" y="1072009"/>
            <a:ext cx="1676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5"/>
          <p:cNvSpPr txBox="1"/>
          <p:nvPr/>
        </p:nvSpPr>
        <p:spPr>
          <a:xfrm>
            <a:off x="6934200" y="3519055"/>
            <a:ext cx="1676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5"/>
          <p:cNvSpPr/>
          <p:nvPr/>
        </p:nvSpPr>
        <p:spPr>
          <a:xfrm>
            <a:off x="533400" y="1979950"/>
            <a:ext cx="6172200" cy="442085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5"/>
          <p:cNvSpPr/>
          <p:nvPr/>
        </p:nvSpPr>
        <p:spPr>
          <a:xfrm>
            <a:off x="7353300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5"/>
          <p:cNvSpPr/>
          <p:nvPr/>
        </p:nvSpPr>
        <p:spPr>
          <a:xfrm>
            <a:off x="7353300" y="4169593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5"/>
          <p:cNvSpPr/>
          <p:nvPr/>
        </p:nvSpPr>
        <p:spPr>
          <a:xfrm>
            <a:off x="7398327" y="1813697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5"/>
          <p:cNvSpPr/>
          <p:nvPr/>
        </p:nvSpPr>
        <p:spPr>
          <a:xfrm>
            <a:off x="7398327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5"/>
          <p:cNvSpPr/>
          <p:nvPr/>
        </p:nvSpPr>
        <p:spPr>
          <a:xfrm>
            <a:off x="7405254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5"/>
          <p:cNvSpPr/>
          <p:nvPr/>
        </p:nvSpPr>
        <p:spPr>
          <a:xfrm>
            <a:off x="7353300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5"/>
          <p:cNvSpPr/>
          <p:nvPr/>
        </p:nvSpPr>
        <p:spPr>
          <a:xfrm>
            <a:off x="7398327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5"/>
          <p:cNvSpPr/>
          <p:nvPr/>
        </p:nvSpPr>
        <p:spPr>
          <a:xfrm>
            <a:off x="7398327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5"/>
          <p:cNvSpPr/>
          <p:nvPr/>
        </p:nvSpPr>
        <p:spPr>
          <a:xfrm>
            <a:off x="7398327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5" name="Google Shape;185;p5"/>
          <p:cNvGrpSpPr/>
          <p:nvPr/>
        </p:nvGrpSpPr>
        <p:grpSpPr>
          <a:xfrm>
            <a:off x="723900" y="2179594"/>
            <a:ext cx="5448300" cy="1954113"/>
            <a:chOff x="723900" y="2179594"/>
            <a:chExt cx="5448300" cy="1954113"/>
          </a:xfrm>
        </p:grpSpPr>
        <p:sp>
          <p:nvSpPr>
            <p:cNvPr id="186" name="Google Shape;186;p5"/>
            <p:cNvSpPr/>
            <p:nvPr/>
          </p:nvSpPr>
          <p:spPr>
            <a:xfrm>
              <a:off x="914400" y="3371707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5334000" y="2206678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4267200" y="2201624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3048000" y="2179594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1905000" y="2194697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723900" y="2214230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2" name="Google Shape;192;p5"/>
          <p:cNvSpPr/>
          <p:nvPr/>
        </p:nvSpPr>
        <p:spPr>
          <a:xfrm>
            <a:off x="7412181" y="419037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5"/>
          <p:cNvSpPr/>
          <p:nvPr/>
        </p:nvSpPr>
        <p:spPr>
          <a:xfrm>
            <a:off x="7339445" y="4133707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5"/>
          <p:cNvSpPr/>
          <p:nvPr/>
        </p:nvSpPr>
        <p:spPr>
          <a:xfrm>
            <a:off x="7353300" y="4140009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5"/>
          <p:cNvSpPr/>
          <p:nvPr/>
        </p:nvSpPr>
        <p:spPr>
          <a:xfrm>
            <a:off x="7353300" y="415448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5"/>
          <p:cNvSpPr/>
          <p:nvPr/>
        </p:nvSpPr>
        <p:spPr>
          <a:xfrm>
            <a:off x="7381009" y="417589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5"/>
          <p:cNvSpPr/>
          <p:nvPr/>
        </p:nvSpPr>
        <p:spPr>
          <a:xfrm>
            <a:off x="7353300" y="4162041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5"/>
          <p:cNvSpPr/>
          <p:nvPr/>
        </p:nvSpPr>
        <p:spPr>
          <a:xfrm>
            <a:off x="7339445" y="4141259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5"/>
          <p:cNvSpPr/>
          <p:nvPr/>
        </p:nvSpPr>
        <p:spPr>
          <a:xfrm>
            <a:off x="7353300" y="4162041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5"/>
          <p:cNvSpPr/>
          <p:nvPr/>
        </p:nvSpPr>
        <p:spPr>
          <a:xfrm>
            <a:off x="7353300" y="415448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5"/>
          <p:cNvSpPr/>
          <p:nvPr/>
        </p:nvSpPr>
        <p:spPr>
          <a:xfrm>
            <a:off x="7381009" y="415448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5"/>
          <p:cNvSpPr/>
          <p:nvPr/>
        </p:nvSpPr>
        <p:spPr>
          <a:xfrm>
            <a:off x="7381009" y="416896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5"/>
          <p:cNvSpPr/>
          <p:nvPr/>
        </p:nvSpPr>
        <p:spPr>
          <a:xfrm>
            <a:off x="7342909" y="416896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5"/>
          <p:cNvSpPr/>
          <p:nvPr/>
        </p:nvSpPr>
        <p:spPr>
          <a:xfrm>
            <a:off x="7342909" y="416896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5"/>
          <p:cNvSpPr/>
          <p:nvPr/>
        </p:nvSpPr>
        <p:spPr>
          <a:xfrm>
            <a:off x="7353300" y="4169593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5"/>
          <p:cNvSpPr txBox="1"/>
          <p:nvPr/>
        </p:nvSpPr>
        <p:spPr>
          <a:xfrm>
            <a:off x="723900" y="5486400"/>
            <a:ext cx="2743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5"/>
          <p:cNvSpPr txBox="1"/>
          <p:nvPr/>
        </p:nvSpPr>
        <p:spPr>
          <a:xfrm>
            <a:off x="533400" y="533400"/>
            <a:ext cx="521970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 2: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6 - 3</a:t>
            </a:r>
            <a:endParaRPr/>
          </a:p>
        </p:txBody>
      </p:sp>
      <p:sp>
        <p:nvSpPr>
          <p:cNvPr id="208" name="Google Shape;208;p5"/>
          <p:cNvSpPr/>
          <p:nvPr/>
        </p:nvSpPr>
        <p:spPr>
          <a:xfrm>
            <a:off x="3020291" y="2177718"/>
            <a:ext cx="3181350" cy="129665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455" y="4558940"/>
            <a:ext cx="8610600" cy="1410099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6"/>
          <p:cNvSpPr txBox="1"/>
          <p:nvPr/>
        </p:nvSpPr>
        <p:spPr>
          <a:xfrm>
            <a:off x="526473" y="858982"/>
            <a:ext cx="79248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Starting at 0, move 6 units in the positive direction (right) and then 3 units in the negative direction (left).  The result is 3.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5" name="Google Shape;215;p6"/>
          <p:cNvGrpSpPr/>
          <p:nvPr/>
        </p:nvGrpSpPr>
        <p:grpSpPr>
          <a:xfrm>
            <a:off x="4547754" y="3635610"/>
            <a:ext cx="2005445" cy="1164990"/>
            <a:chOff x="4547754" y="3635610"/>
            <a:chExt cx="2005445" cy="1164990"/>
          </a:xfrm>
        </p:grpSpPr>
        <p:sp>
          <p:nvSpPr>
            <p:cNvPr id="216" name="Google Shape;216;p6"/>
            <p:cNvSpPr txBox="1"/>
            <p:nvPr/>
          </p:nvSpPr>
          <p:spPr>
            <a:xfrm>
              <a:off x="4999181" y="3635610"/>
              <a:ext cx="891309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endParaRPr/>
            </a:p>
          </p:txBody>
        </p:sp>
        <p:grpSp>
          <p:nvGrpSpPr>
            <p:cNvPr id="217" name="Google Shape;217;p6"/>
            <p:cNvGrpSpPr/>
            <p:nvPr/>
          </p:nvGrpSpPr>
          <p:grpSpPr>
            <a:xfrm>
              <a:off x="4547754" y="4276130"/>
              <a:ext cx="2005445" cy="524470"/>
              <a:chOff x="4547755" y="4276130"/>
              <a:chExt cx="1714500" cy="524470"/>
            </a:xfrm>
          </p:grpSpPr>
          <p:cxnSp>
            <p:nvCxnSpPr>
              <p:cNvPr id="218" name="Google Shape;218;p6"/>
              <p:cNvCxnSpPr/>
              <p:nvPr/>
            </p:nvCxnSpPr>
            <p:spPr>
              <a:xfrm>
                <a:off x="4547755" y="4558940"/>
                <a:ext cx="1714500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stealth" w="med" len="med"/>
              </a:ln>
              <a:effectLst>
                <a:outerShdw blurRad="40000" dist="23000" dir="5400000" rotWithShape="0">
                  <a:srgbClr val="000000">
                    <a:alpha val="34901"/>
                  </a:srgbClr>
                </a:outerShdw>
              </a:effectLst>
            </p:spPr>
          </p:cxnSp>
          <p:cxnSp>
            <p:nvCxnSpPr>
              <p:cNvPr id="219" name="Google Shape;219;p6"/>
              <p:cNvCxnSpPr/>
              <p:nvPr/>
            </p:nvCxnSpPr>
            <p:spPr>
              <a:xfrm>
                <a:off x="6262255" y="4276130"/>
                <a:ext cx="0" cy="52447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40000" dist="23000" dir="5400000" rotWithShape="0">
                  <a:srgbClr val="000000">
                    <a:alpha val="34901"/>
                  </a:srgbClr>
                </a:outerShdw>
              </a:effectLst>
            </p:spPr>
          </p:cxnSp>
        </p:grpSp>
      </p:grpSp>
      <p:grpSp>
        <p:nvGrpSpPr>
          <p:cNvPr id="220" name="Google Shape;220;p6"/>
          <p:cNvGrpSpPr/>
          <p:nvPr/>
        </p:nvGrpSpPr>
        <p:grpSpPr>
          <a:xfrm>
            <a:off x="5550476" y="2517570"/>
            <a:ext cx="1002725" cy="1227875"/>
            <a:chOff x="5444836" y="2517570"/>
            <a:chExt cx="1108365" cy="1227875"/>
          </a:xfrm>
        </p:grpSpPr>
        <p:sp>
          <p:nvSpPr>
            <p:cNvPr id="221" name="Google Shape;221;p6"/>
            <p:cNvSpPr txBox="1"/>
            <p:nvPr/>
          </p:nvSpPr>
          <p:spPr>
            <a:xfrm>
              <a:off x="5625615" y="2517570"/>
              <a:ext cx="900545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-3</a:t>
              </a:r>
              <a:endParaRPr/>
            </a:p>
          </p:txBody>
        </p:sp>
        <p:cxnSp>
          <p:nvCxnSpPr>
            <p:cNvPr id="222" name="Google Shape;222;p6"/>
            <p:cNvCxnSpPr/>
            <p:nvPr/>
          </p:nvCxnSpPr>
          <p:spPr>
            <a:xfrm rot="10800000">
              <a:off x="5444836" y="3449830"/>
              <a:ext cx="1108365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</p:cxnSp>
        <p:cxnSp>
          <p:nvCxnSpPr>
            <p:cNvPr id="223" name="Google Shape;223;p6"/>
            <p:cNvCxnSpPr/>
            <p:nvPr/>
          </p:nvCxnSpPr>
          <p:spPr>
            <a:xfrm>
              <a:off x="5444836" y="3220975"/>
              <a:ext cx="0" cy="52447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7"/>
          <p:cNvSpPr txBox="1"/>
          <p:nvPr/>
        </p:nvSpPr>
        <p:spPr>
          <a:xfrm>
            <a:off x="6802582" y="1072009"/>
            <a:ext cx="1676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7"/>
          <p:cNvSpPr txBox="1"/>
          <p:nvPr/>
        </p:nvSpPr>
        <p:spPr>
          <a:xfrm>
            <a:off x="6934200" y="3519055"/>
            <a:ext cx="1676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7"/>
          <p:cNvSpPr/>
          <p:nvPr/>
        </p:nvSpPr>
        <p:spPr>
          <a:xfrm>
            <a:off x="533400" y="1979950"/>
            <a:ext cx="6172200" cy="442085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7"/>
          <p:cNvSpPr/>
          <p:nvPr/>
        </p:nvSpPr>
        <p:spPr>
          <a:xfrm>
            <a:off x="7353300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7"/>
          <p:cNvSpPr/>
          <p:nvPr/>
        </p:nvSpPr>
        <p:spPr>
          <a:xfrm>
            <a:off x="7353300" y="4169593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7"/>
          <p:cNvSpPr/>
          <p:nvPr/>
        </p:nvSpPr>
        <p:spPr>
          <a:xfrm>
            <a:off x="7398327" y="1813697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7"/>
          <p:cNvSpPr/>
          <p:nvPr/>
        </p:nvSpPr>
        <p:spPr>
          <a:xfrm>
            <a:off x="7398327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7"/>
          <p:cNvSpPr/>
          <p:nvPr/>
        </p:nvSpPr>
        <p:spPr>
          <a:xfrm>
            <a:off x="7405254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7"/>
          <p:cNvSpPr/>
          <p:nvPr/>
        </p:nvSpPr>
        <p:spPr>
          <a:xfrm>
            <a:off x="7353300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7"/>
          <p:cNvSpPr/>
          <p:nvPr/>
        </p:nvSpPr>
        <p:spPr>
          <a:xfrm>
            <a:off x="7398327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8" name="Google Shape;238;p7"/>
          <p:cNvGrpSpPr/>
          <p:nvPr/>
        </p:nvGrpSpPr>
        <p:grpSpPr>
          <a:xfrm>
            <a:off x="727363" y="3233975"/>
            <a:ext cx="5521037" cy="1947625"/>
            <a:chOff x="727363" y="3233975"/>
            <a:chExt cx="5521037" cy="1947625"/>
          </a:xfrm>
        </p:grpSpPr>
        <p:sp>
          <p:nvSpPr>
            <p:cNvPr id="239" name="Google Shape;239;p7"/>
            <p:cNvSpPr/>
            <p:nvPr/>
          </p:nvSpPr>
          <p:spPr>
            <a:xfrm>
              <a:off x="3048000" y="4362308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7"/>
            <p:cNvSpPr/>
            <p:nvPr/>
          </p:nvSpPr>
          <p:spPr>
            <a:xfrm>
              <a:off x="1769917" y="4362308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727363" y="4419600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5410200" y="3233975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4104409" y="3277410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7"/>
            <p:cNvSpPr/>
            <p:nvPr/>
          </p:nvSpPr>
          <p:spPr>
            <a:xfrm>
              <a:off x="2867891" y="3236472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1766454" y="3279909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727363" y="3322721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7" name="Google Shape;247;p7"/>
          <p:cNvSpPr/>
          <p:nvPr/>
        </p:nvSpPr>
        <p:spPr>
          <a:xfrm>
            <a:off x="7412181" y="419037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7"/>
          <p:cNvSpPr/>
          <p:nvPr/>
        </p:nvSpPr>
        <p:spPr>
          <a:xfrm>
            <a:off x="7339445" y="4133707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7"/>
          <p:cNvSpPr/>
          <p:nvPr/>
        </p:nvSpPr>
        <p:spPr>
          <a:xfrm>
            <a:off x="7353300" y="4140009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7"/>
          <p:cNvSpPr/>
          <p:nvPr/>
        </p:nvSpPr>
        <p:spPr>
          <a:xfrm>
            <a:off x="7353300" y="415448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7"/>
          <p:cNvSpPr/>
          <p:nvPr/>
        </p:nvSpPr>
        <p:spPr>
          <a:xfrm>
            <a:off x="7381009" y="417589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7"/>
          <p:cNvSpPr/>
          <p:nvPr/>
        </p:nvSpPr>
        <p:spPr>
          <a:xfrm>
            <a:off x="7353300" y="4162041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7"/>
          <p:cNvSpPr/>
          <p:nvPr/>
        </p:nvSpPr>
        <p:spPr>
          <a:xfrm>
            <a:off x="7339445" y="4141259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7"/>
          <p:cNvSpPr/>
          <p:nvPr/>
        </p:nvSpPr>
        <p:spPr>
          <a:xfrm>
            <a:off x="7353300" y="4162041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7"/>
          <p:cNvSpPr/>
          <p:nvPr/>
        </p:nvSpPr>
        <p:spPr>
          <a:xfrm>
            <a:off x="7353300" y="415448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6" name="Google Shape;256;p7"/>
          <p:cNvGrpSpPr/>
          <p:nvPr/>
        </p:nvGrpSpPr>
        <p:grpSpPr>
          <a:xfrm>
            <a:off x="723900" y="2158810"/>
            <a:ext cx="5524500" cy="780285"/>
            <a:chOff x="723900" y="2158810"/>
            <a:chExt cx="5524500" cy="780285"/>
          </a:xfrm>
        </p:grpSpPr>
        <p:sp>
          <p:nvSpPr>
            <p:cNvPr id="257" name="Google Shape;257;p7"/>
            <p:cNvSpPr/>
            <p:nvPr/>
          </p:nvSpPr>
          <p:spPr>
            <a:xfrm>
              <a:off x="5410200" y="2158810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7"/>
            <p:cNvSpPr/>
            <p:nvPr/>
          </p:nvSpPr>
          <p:spPr>
            <a:xfrm>
              <a:off x="4076700" y="2175845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2867891" y="2158810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1752600" y="2177095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723900" y="2177095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2" name="Google Shape;262;p7"/>
          <p:cNvSpPr txBox="1"/>
          <p:nvPr/>
        </p:nvSpPr>
        <p:spPr>
          <a:xfrm>
            <a:off x="723900" y="5486400"/>
            <a:ext cx="2743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3" name="Google Shape;263;p7"/>
          <p:cNvGrpSpPr/>
          <p:nvPr/>
        </p:nvGrpSpPr>
        <p:grpSpPr>
          <a:xfrm>
            <a:off x="219941" y="1767106"/>
            <a:ext cx="1818409" cy="2699111"/>
            <a:chOff x="219941" y="1767106"/>
            <a:chExt cx="1818409" cy="2699111"/>
          </a:xfrm>
        </p:grpSpPr>
        <p:sp>
          <p:nvSpPr>
            <p:cNvPr id="264" name="Google Shape;264;p7"/>
            <p:cNvSpPr/>
            <p:nvPr/>
          </p:nvSpPr>
          <p:spPr>
            <a:xfrm>
              <a:off x="247650" y="1767106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7"/>
            <p:cNvSpPr/>
            <p:nvPr/>
          </p:nvSpPr>
          <p:spPr>
            <a:xfrm>
              <a:off x="219941" y="2920810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6" name="Google Shape;266;p7"/>
          <p:cNvGrpSpPr/>
          <p:nvPr/>
        </p:nvGrpSpPr>
        <p:grpSpPr>
          <a:xfrm>
            <a:off x="1276350" y="1809920"/>
            <a:ext cx="1808017" cy="2610987"/>
            <a:chOff x="1276350" y="1809920"/>
            <a:chExt cx="1808017" cy="2610987"/>
          </a:xfrm>
        </p:grpSpPr>
        <p:sp>
          <p:nvSpPr>
            <p:cNvPr id="267" name="Google Shape;267;p7"/>
            <p:cNvSpPr/>
            <p:nvPr/>
          </p:nvSpPr>
          <p:spPr>
            <a:xfrm>
              <a:off x="1276350" y="1809920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7"/>
            <p:cNvSpPr/>
            <p:nvPr/>
          </p:nvSpPr>
          <p:spPr>
            <a:xfrm>
              <a:off x="1293667" y="2875500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9" name="Google Shape;269;p7"/>
          <p:cNvGrpSpPr/>
          <p:nvPr/>
        </p:nvGrpSpPr>
        <p:grpSpPr>
          <a:xfrm>
            <a:off x="2391641" y="1825677"/>
            <a:ext cx="1790700" cy="2612205"/>
            <a:chOff x="2391641" y="1825677"/>
            <a:chExt cx="1790700" cy="2612205"/>
          </a:xfrm>
        </p:grpSpPr>
        <p:sp>
          <p:nvSpPr>
            <p:cNvPr id="270" name="Google Shape;270;p7"/>
            <p:cNvSpPr/>
            <p:nvPr/>
          </p:nvSpPr>
          <p:spPr>
            <a:xfrm>
              <a:off x="2391641" y="1825677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7"/>
            <p:cNvSpPr/>
            <p:nvPr/>
          </p:nvSpPr>
          <p:spPr>
            <a:xfrm>
              <a:off x="2391641" y="2892475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2" name="Google Shape;272;p7"/>
          <p:cNvGrpSpPr/>
          <p:nvPr/>
        </p:nvGrpSpPr>
        <p:grpSpPr>
          <a:xfrm>
            <a:off x="3600450" y="1809920"/>
            <a:ext cx="1818409" cy="2656296"/>
            <a:chOff x="3600450" y="1809920"/>
            <a:chExt cx="1818409" cy="2656296"/>
          </a:xfrm>
        </p:grpSpPr>
        <p:sp>
          <p:nvSpPr>
            <p:cNvPr id="273" name="Google Shape;273;p7"/>
            <p:cNvSpPr/>
            <p:nvPr/>
          </p:nvSpPr>
          <p:spPr>
            <a:xfrm>
              <a:off x="3600450" y="1809920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7"/>
            <p:cNvSpPr/>
            <p:nvPr/>
          </p:nvSpPr>
          <p:spPr>
            <a:xfrm>
              <a:off x="3628159" y="2920809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5" name="Google Shape;275;p7"/>
          <p:cNvGrpSpPr/>
          <p:nvPr/>
        </p:nvGrpSpPr>
        <p:grpSpPr>
          <a:xfrm>
            <a:off x="4933950" y="1767106"/>
            <a:ext cx="1799359" cy="2694114"/>
            <a:chOff x="4933950" y="1767106"/>
            <a:chExt cx="1799359" cy="2694114"/>
          </a:xfrm>
        </p:grpSpPr>
        <p:sp>
          <p:nvSpPr>
            <p:cNvPr id="276" name="Google Shape;276;p7"/>
            <p:cNvSpPr/>
            <p:nvPr/>
          </p:nvSpPr>
          <p:spPr>
            <a:xfrm>
              <a:off x="4933950" y="1767106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7"/>
            <p:cNvSpPr/>
            <p:nvPr/>
          </p:nvSpPr>
          <p:spPr>
            <a:xfrm>
              <a:off x="4942609" y="2915813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8" name="Google Shape;278;p7"/>
          <p:cNvSpPr txBox="1"/>
          <p:nvPr/>
        </p:nvSpPr>
        <p:spPr>
          <a:xfrm>
            <a:off x="533400" y="533400"/>
            <a:ext cx="521970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 3: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-5 + 8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Google Shape;28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455" y="4558940"/>
            <a:ext cx="8610600" cy="1410099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8"/>
          <p:cNvSpPr txBox="1"/>
          <p:nvPr/>
        </p:nvSpPr>
        <p:spPr>
          <a:xfrm>
            <a:off x="533400" y="838200"/>
            <a:ext cx="79248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Starting at 0, move 5 units in the negative direction (left) and then 8 units in the positive direction (right).  The result is 3.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5" name="Google Shape;285;p8"/>
          <p:cNvGrpSpPr/>
          <p:nvPr/>
        </p:nvGrpSpPr>
        <p:grpSpPr>
          <a:xfrm>
            <a:off x="2743200" y="3738265"/>
            <a:ext cx="1706708" cy="1202730"/>
            <a:chOff x="2743200" y="3738265"/>
            <a:chExt cx="1706708" cy="1202730"/>
          </a:xfrm>
        </p:grpSpPr>
        <p:sp>
          <p:nvSpPr>
            <p:cNvPr id="286" name="Google Shape;286;p8"/>
            <p:cNvSpPr txBox="1"/>
            <p:nvPr/>
          </p:nvSpPr>
          <p:spPr>
            <a:xfrm>
              <a:off x="3186545" y="3738265"/>
              <a:ext cx="7620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-5</a:t>
              </a:r>
              <a:endParaRPr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87" name="Google Shape;287;p8"/>
            <p:cNvCxnSpPr/>
            <p:nvPr/>
          </p:nvCxnSpPr>
          <p:spPr>
            <a:xfrm rot="10800000">
              <a:off x="2743200" y="4661595"/>
              <a:ext cx="1706708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</p:cxnSp>
        <p:cxnSp>
          <p:nvCxnSpPr>
            <p:cNvPr id="288" name="Google Shape;288;p8"/>
            <p:cNvCxnSpPr/>
            <p:nvPr/>
          </p:nvCxnSpPr>
          <p:spPr>
            <a:xfrm>
              <a:off x="2763520" y="4416525"/>
              <a:ext cx="0" cy="52447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</p:cxnSp>
      </p:grpSp>
      <p:grpSp>
        <p:nvGrpSpPr>
          <p:cNvPr id="289" name="Google Shape;289;p8"/>
          <p:cNvGrpSpPr/>
          <p:nvPr/>
        </p:nvGrpSpPr>
        <p:grpSpPr>
          <a:xfrm>
            <a:off x="2743200" y="2667000"/>
            <a:ext cx="2743200" cy="1248785"/>
            <a:chOff x="2743200" y="2667000"/>
            <a:chExt cx="2743200" cy="1248785"/>
          </a:xfrm>
        </p:grpSpPr>
        <p:sp>
          <p:nvSpPr>
            <p:cNvPr id="290" name="Google Shape;290;p8"/>
            <p:cNvSpPr txBox="1"/>
            <p:nvPr/>
          </p:nvSpPr>
          <p:spPr>
            <a:xfrm>
              <a:off x="3574473" y="2667000"/>
              <a:ext cx="900545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+8</a:t>
              </a:r>
              <a:endParaRPr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91" name="Google Shape;291;p8"/>
            <p:cNvCxnSpPr/>
            <p:nvPr/>
          </p:nvCxnSpPr>
          <p:spPr>
            <a:xfrm>
              <a:off x="2743200" y="3607750"/>
              <a:ext cx="2743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</p:cxnSp>
        <p:cxnSp>
          <p:nvCxnSpPr>
            <p:cNvPr id="292" name="Google Shape;292;p8"/>
            <p:cNvCxnSpPr/>
            <p:nvPr/>
          </p:nvCxnSpPr>
          <p:spPr>
            <a:xfrm>
              <a:off x="5486400" y="3391315"/>
              <a:ext cx="0" cy="52447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9"/>
          <p:cNvSpPr txBox="1"/>
          <p:nvPr/>
        </p:nvSpPr>
        <p:spPr>
          <a:xfrm>
            <a:off x="6802582" y="1072009"/>
            <a:ext cx="1676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9"/>
          <p:cNvSpPr txBox="1"/>
          <p:nvPr/>
        </p:nvSpPr>
        <p:spPr>
          <a:xfrm>
            <a:off x="6934200" y="3519055"/>
            <a:ext cx="1676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9"/>
          <p:cNvSpPr/>
          <p:nvPr/>
        </p:nvSpPr>
        <p:spPr>
          <a:xfrm>
            <a:off x="533400" y="1979950"/>
            <a:ext cx="6172200" cy="442085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9"/>
          <p:cNvSpPr/>
          <p:nvPr/>
        </p:nvSpPr>
        <p:spPr>
          <a:xfrm>
            <a:off x="7353300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9"/>
          <p:cNvSpPr/>
          <p:nvPr/>
        </p:nvSpPr>
        <p:spPr>
          <a:xfrm>
            <a:off x="7353300" y="4169593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9"/>
          <p:cNvSpPr/>
          <p:nvPr/>
        </p:nvSpPr>
        <p:spPr>
          <a:xfrm>
            <a:off x="7398327" y="1813697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9"/>
          <p:cNvSpPr/>
          <p:nvPr/>
        </p:nvSpPr>
        <p:spPr>
          <a:xfrm>
            <a:off x="7398327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9"/>
          <p:cNvSpPr/>
          <p:nvPr/>
        </p:nvSpPr>
        <p:spPr>
          <a:xfrm>
            <a:off x="7405254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9"/>
          <p:cNvSpPr/>
          <p:nvPr/>
        </p:nvSpPr>
        <p:spPr>
          <a:xfrm>
            <a:off x="7353300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9"/>
          <p:cNvSpPr/>
          <p:nvPr/>
        </p:nvSpPr>
        <p:spPr>
          <a:xfrm>
            <a:off x="7398327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9"/>
          <p:cNvSpPr/>
          <p:nvPr/>
        </p:nvSpPr>
        <p:spPr>
          <a:xfrm>
            <a:off x="7398327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9"/>
          <p:cNvSpPr/>
          <p:nvPr/>
        </p:nvSpPr>
        <p:spPr>
          <a:xfrm>
            <a:off x="7398327" y="1847708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9"/>
          <p:cNvSpPr/>
          <p:nvPr/>
        </p:nvSpPr>
        <p:spPr>
          <a:xfrm>
            <a:off x="7398327" y="1820624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9"/>
          <p:cNvSpPr/>
          <p:nvPr/>
        </p:nvSpPr>
        <p:spPr>
          <a:xfrm>
            <a:off x="7412181" y="1805521"/>
            <a:ext cx="838200" cy="762000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11" name="Google Shape;311;p9"/>
          <p:cNvGrpSpPr/>
          <p:nvPr/>
        </p:nvGrpSpPr>
        <p:grpSpPr>
          <a:xfrm>
            <a:off x="914400" y="2186521"/>
            <a:ext cx="4194464" cy="818667"/>
            <a:chOff x="914400" y="2186521"/>
            <a:chExt cx="4194464" cy="818667"/>
          </a:xfrm>
        </p:grpSpPr>
        <p:sp>
          <p:nvSpPr>
            <p:cNvPr id="312" name="Google Shape;312;p9"/>
            <p:cNvSpPr/>
            <p:nvPr/>
          </p:nvSpPr>
          <p:spPr>
            <a:xfrm>
              <a:off x="4270664" y="2186521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9"/>
            <p:cNvSpPr/>
            <p:nvPr/>
          </p:nvSpPr>
          <p:spPr>
            <a:xfrm>
              <a:off x="3200400" y="2243188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9"/>
            <p:cNvSpPr/>
            <p:nvPr/>
          </p:nvSpPr>
          <p:spPr>
            <a:xfrm>
              <a:off x="2095500" y="2243188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9"/>
            <p:cNvSpPr/>
            <p:nvPr/>
          </p:nvSpPr>
          <p:spPr>
            <a:xfrm>
              <a:off x="914400" y="2243188"/>
              <a:ext cx="838200" cy="76200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6" name="Google Shape;316;p9"/>
          <p:cNvSpPr/>
          <p:nvPr/>
        </p:nvSpPr>
        <p:spPr>
          <a:xfrm>
            <a:off x="7412181" y="419037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9"/>
          <p:cNvSpPr/>
          <p:nvPr/>
        </p:nvSpPr>
        <p:spPr>
          <a:xfrm>
            <a:off x="7339445" y="4133707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9"/>
          <p:cNvSpPr/>
          <p:nvPr/>
        </p:nvSpPr>
        <p:spPr>
          <a:xfrm>
            <a:off x="7353300" y="4140009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9"/>
          <p:cNvSpPr/>
          <p:nvPr/>
        </p:nvSpPr>
        <p:spPr>
          <a:xfrm>
            <a:off x="7353300" y="415448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9"/>
          <p:cNvSpPr/>
          <p:nvPr/>
        </p:nvSpPr>
        <p:spPr>
          <a:xfrm>
            <a:off x="7381009" y="4175895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9"/>
          <p:cNvSpPr/>
          <p:nvPr/>
        </p:nvSpPr>
        <p:spPr>
          <a:xfrm>
            <a:off x="7353300" y="4162041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9"/>
          <p:cNvSpPr/>
          <p:nvPr/>
        </p:nvSpPr>
        <p:spPr>
          <a:xfrm>
            <a:off x="7339445" y="4141259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9"/>
          <p:cNvSpPr/>
          <p:nvPr/>
        </p:nvSpPr>
        <p:spPr>
          <a:xfrm>
            <a:off x="7353300" y="4162041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9"/>
          <p:cNvSpPr/>
          <p:nvPr/>
        </p:nvSpPr>
        <p:spPr>
          <a:xfrm>
            <a:off x="7353300" y="415448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9"/>
          <p:cNvSpPr/>
          <p:nvPr/>
        </p:nvSpPr>
        <p:spPr>
          <a:xfrm>
            <a:off x="7381009" y="415448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9"/>
          <p:cNvSpPr/>
          <p:nvPr/>
        </p:nvSpPr>
        <p:spPr>
          <a:xfrm>
            <a:off x="7381009" y="416896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9"/>
          <p:cNvSpPr/>
          <p:nvPr/>
        </p:nvSpPr>
        <p:spPr>
          <a:xfrm>
            <a:off x="7342909" y="4168968"/>
            <a:ext cx="838200" cy="762000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8" name="Google Shape;328;p9"/>
          <p:cNvGrpSpPr/>
          <p:nvPr/>
        </p:nvGrpSpPr>
        <p:grpSpPr>
          <a:xfrm>
            <a:off x="848590" y="3315039"/>
            <a:ext cx="2085110" cy="790334"/>
            <a:chOff x="848590" y="3315039"/>
            <a:chExt cx="2085110" cy="790334"/>
          </a:xfrm>
        </p:grpSpPr>
        <p:sp>
          <p:nvSpPr>
            <p:cNvPr id="329" name="Google Shape;329;p9"/>
            <p:cNvSpPr/>
            <p:nvPr/>
          </p:nvSpPr>
          <p:spPr>
            <a:xfrm>
              <a:off x="2095500" y="3315039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9"/>
            <p:cNvSpPr/>
            <p:nvPr/>
          </p:nvSpPr>
          <p:spPr>
            <a:xfrm>
              <a:off x="848590" y="3343373"/>
              <a:ext cx="838200" cy="7620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1" name="Google Shape;331;p9"/>
          <p:cNvSpPr txBox="1"/>
          <p:nvPr/>
        </p:nvSpPr>
        <p:spPr>
          <a:xfrm>
            <a:off x="723900" y="5486400"/>
            <a:ext cx="2743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2" name="Google Shape;332;p9"/>
          <p:cNvGrpSpPr/>
          <p:nvPr/>
        </p:nvGrpSpPr>
        <p:grpSpPr>
          <a:xfrm>
            <a:off x="438150" y="1851484"/>
            <a:ext cx="1823605" cy="2684004"/>
            <a:chOff x="438150" y="1851484"/>
            <a:chExt cx="1823605" cy="2684004"/>
          </a:xfrm>
        </p:grpSpPr>
        <p:sp>
          <p:nvSpPr>
            <p:cNvPr id="333" name="Google Shape;333;p9"/>
            <p:cNvSpPr/>
            <p:nvPr/>
          </p:nvSpPr>
          <p:spPr>
            <a:xfrm>
              <a:off x="471055" y="1851484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9"/>
            <p:cNvSpPr/>
            <p:nvPr/>
          </p:nvSpPr>
          <p:spPr>
            <a:xfrm>
              <a:off x="438150" y="2990081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5" name="Google Shape;335;p9"/>
          <p:cNvGrpSpPr/>
          <p:nvPr/>
        </p:nvGrpSpPr>
        <p:grpSpPr>
          <a:xfrm>
            <a:off x="1669473" y="1851484"/>
            <a:ext cx="1797627" cy="2670775"/>
            <a:chOff x="1669473" y="1851484"/>
            <a:chExt cx="1797627" cy="2670775"/>
          </a:xfrm>
        </p:grpSpPr>
        <p:sp>
          <p:nvSpPr>
            <p:cNvPr id="336" name="Google Shape;336;p9"/>
            <p:cNvSpPr/>
            <p:nvPr/>
          </p:nvSpPr>
          <p:spPr>
            <a:xfrm>
              <a:off x="1676400" y="1851484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9"/>
            <p:cNvSpPr/>
            <p:nvPr/>
          </p:nvSpPr>
          <p:spPr>
            <a:xfrm>
              <a:off x="1669473" y="2976852"/>
              <a:ext cx="1790700" cy="1545407"/>
            </a:xfrm>
            <a:prstGeom prst="mathMultiply">
              <a:avLst>
                <a:gd name="adj1" fmla="val 23520"/>
              </a:avLst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8" name="Google Shape;338;p9"/>
          <p:cNvSpPr txBox="1"/>
          <p:nvPr/>
        </p:nvSpPr>
        <p:spPr>
          <a:xfrm>
            <a:off x="533400" y="533400"/>
            <a:ext cx="521970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 4: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+ (-2)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On-screen Show (4:3)</PresentationFormat>
  <Paragraphs>46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</dc:creator>
  <cp:lastModifiedBy>Knapp, Kelsey</cp:lastModifiedBy>
  <cp:revision>1</cp:revision>
  <dcterms:created xsi:type="dcterms:W3CDTF">2014-08-13T14:08:34Z</dcterms:created>
  <dcterms:modified xsi:type="dcterms:W3CDTF">2019-09-10T11:19:42Z</dcterms:modified>
</cp:coreProperties>
</file>